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Twinkl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CD3"/>
    <a:srgbClr val="70498A"/>
    <a:srgbClr val="78C043"/>
    <a:srgbClr val="F15B71"/>
    <a:srgbClr val="AD8AC0"/>
    <a:srgbClr val="F1C656"/>
    <a:srgbClr val="009F90"/>
    <a:srgbClr val="6FC9C7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410" y="90"/>
      </p:cViewPr>
      <p:guideLst>
        <p:guide orient="horz" pos="2160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Strangers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5649" y="5514794"/>
            <a:ext cx="6861475" cy="534659"/>
          </a:xfrm>
          <a:prstGeom prst="roundRect">
            <a:avLst/>
          </a:prstGeom>
          <a:solidFill>
            <a:srgbClr val="C5A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Some strangers might not be nice.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5650" y="4551415"/>
            <a:ext cx="4673839" cy="534659"/>
          </a:xfrm>
          <a:prstGeom prst="roundRect">
            <a:avLst/>
          </a:prstGeom>
          <a:solidFill>
            <a:srgbClr val="C5A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720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Some strangers might be nice.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05843" y="2548609"/>
            <a:ext cx="4782508" cy="747201"/>
          </a:xfrm>
          <a:prstGeom prst="roundRect">
            <a:avLst/>
          </a:prstGeom>
          <a:solidFill>
            <a:srgbClr val="C5A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When we go out, there are strangers. A stranger is someone I don’t know.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63307" y="1604273"/>
            <a:ext cx="6525044" cy="547084"/>
          </a:xfrm>
          <a:prstGeom prst="roundRect">
            <a:avLst/>
          </a:prstGeom>
          <a:solidFill>
            <a:srgbClr val="C5A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Sometimes, I go out with my class.</a:t>
            </a:r>
          </a:p>
        </p:txBody>
      </p:sp>
      <p:sp>
        <p:nvSpPr>
          <p:cNvPr id="19" name="Oval 18"/>
          <p:cNvSpPr/>
          <p:nvPr/>
        </p:nvSpPr>
        <p:spPr>
          <a:xfrm>
            <a:off x="2598810" y="2418377"/>
            <a:ext cx="1573482" cy="15734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5A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55650" y="1473201"/>
            <a:ext cx="1573482" cy="15734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5A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795128" y="3710916"/>
            <a:ext cx="1573482" cy="15734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5A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814868" y="4519343"/>
            <a:ext cx="1573482" cy="15734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5A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27" y="3805404"/>
            <a:ext cx="557020" cy="1384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45" y="1771314"/>
            <a:ext cx="1193892" cy="968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66" y="2627507"/>
            <a:ext cx="1035170" cy="1155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12" y="4701396"/>
            <a:ext cx="528394" cy="11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Should I Do?</a:t>
            </a:r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876419" y="1473200"/>
            <a:ext cx="3505799" cy="3505799"/>
          </a:xfrm>
          <a:prstGeom prst="ellipse">
            <a:avLst/>
          </a:prstGeom>
          <a:solidFill>
            <a:schemeClr val="bg1"/>
          </a:solidFill>
          <a:ln w="28575">
            <a:solidFill>
              <a:srgbClr val="C5A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hlinkClick r:id="rId3" action="ppaction://hlinksldjump"/>
          </p:cNvPr>
          <p:cNvSpPr/>
          <p:nvPr/>
        </p:nvSpPr>
        <p:spPr>
          <a:xfrm>
            <a:off x="4763906" y="1473200"/>
            <a:ext cx="3505799" cy="3505799"/>
          </a:xfrm>
          <a:prstGeom prst="ellipse">
            <a:avLst/>
          </a:prstGeom>
          <a:solidFill>
            <a:schemeClr val="bg1"/>
          </a:solidFill>
          <a:ln w="28575">
            <a:solidFill>
              <a:srgbClr val="C5AC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33053" y="5141343"/>
            <a:ext cx="299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will only talk to strangers if my teacher says it is OK.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9075" y="5141343"/>
            <a:ext cx="333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will talk to all</a:t>
            </a:r>
          </a:p>
          <a:p>
            <a:pPr algn="ctr"/>
            <a:r>
              <a:rPr lang="en-GB" dirty="0"/>
              <a:t>of the strangers I meet.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85" y="1635545"/>
            <a:ext cx="1669664" cy="3181110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83" y="1992701"/>
            <a:ext cx="2210444" cy="24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4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Well Done! Great Choice!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473201"/>
            <a:ext cx="7632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only talk to strangers if my teacher says</a:t>
            </a:r>
          </a:p>
          <a:p>
            <a:r>
              <a:rPr lang="en-GB" dirty="0"/>
              <a:t>it is OK.</a:t>
            </a:r>
          </a:p>
          <a:p>
            <a:endParaRPr lang="en-GB" dirty="0"/>
          </a:p>
          <a:p>
            <a:r>
              <a:rPr lang="en-GB" dirty="0"/>
              <a:t>I will never take sweets from a stranger.</a:t>
            </a:r>
          </a:p>
          <a:p>
            <a:endParaRPr lang="en-GB" dirty="0"/>
          </a:p>
          <a:p>
            <a:r>
              <a:rPr lang="en-GB" dirty="0"/>
              <a:t>I will never take toys from a stranger.</a:t>
            </a:r>
          </a:p>
          <a:p>
            <a:endParaRPr lang="en-GB" dirty="0"/>
          </a:p>
          <a:p>
            <a:r>
              <a:rPr lang="en-GB" dirty="0"/>
              <a:t>I will never go anywhere with a stranger.</a:t>
            </a:r>
          </a:p>
          <a:p>
            <a:endParaRPr lang="en-GB" dirty="0"/>
          </a:p>
          <a:p>
            <a:r>
              <a:rPr lang="en-GB" dirty="0"/>
              <a:t>I will always tell my teacher about strangers.</a:t>
            </a:r>
          </a:p>
          <a:p>
            <a:endParaRPr lang="en-GB" dirty="0"/>
          </a:p>
          <a:p>
            <a:r>
              <a:rPr lang="en-GB" dirty="0"/>
              <a:t>When we go out, I will listen to my teacher and</a:t>
            </a:r>
          </a:p>
          <a:p>
            <a:r>
              <a:rPr lang="en-GB" dirty="0"/>
              <a:t>stay with my class.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67" y="1473201"/>
            <a:ext cx="2402083" cy="461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496555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Hmmm... Let’s Think About What Happens If We Talk to Strangers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975449"/>
            <a:ext cx="7632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stranger is someone we</a:t>
            </a:r>
          </a:p>
          <a:p>
            <a:r>
              <a:rPr lang="en-GB" dirty="0"/>
              <a:t>don’t know.</a:t>
            </a:r>
          </a:p>
          <a:p>
            <a:endParaRPr lang="en-GB" dirty="0"/>
          </a:p>
          <a:p>
            <a:r>
              <a:rPr lang="en-GB" dirty="0"/>
              <a:t>A stranger might not be a very</a:t>
            </a:r>
          </a:p>
          <a:p>
            <a:r>
              <a:rPr lang="en-GB" dirty="0"/>
              <a:t>nice person.</a:t>
            </a:r>
          </a:p>
          <a:p>
            <a:endParaRPr lang="en-GB" dirty="0"/>
          </a:p>
          <a:p>
            <a:r>
              <a:rPr lang="en-GB" dirty="0"/>
              <a:t>It is important not to talk to</a:t>
            </a:r>
          </a:p>
          <a:p>
            <a:r>
              <a:rPr lang="en-GB" dirty="0"/>
              <a:t>strangers unless our teacher says</a:t>
            </a:r>
          </a:p>
          <a:p>
            <a:r>
              <a:rPr lang="en-GB" dirty="0"/>
              <a:t>it is OK.</a:t>
            </a:r>
          </a:p>
          <a:p>
            <a:endParaRPr lang="en-GB" dirty="0"/>
          </a:p>
          <a:p>
            <a:r>
              <a:rPr lang="en-GB" dirty="0"/>
              <a:t>Our teacher wants to keep us safe.</a:t>
            </a:r>
          </a:p>
          <a:p>
            <a:endParaRPr lang="en-GB" dirty="0"/>
          </a:p>
          <a:p>
            <a:r>
              <a:rPr lang="en-GB" dirty="0"/>
              <a:t>We should stay near the teacher</a:t>
            </a:r>
          </a:p>
          <a:p>
            <a:r>
              <a:rPr lang="en-GB" dirty="0"/>
              <a:t>when we are away from the school.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r="10088"/>
          <a:stretch/>
        </p:blipFill>
        <p:spPr>
          <a:xfrm>
            <a:off x="4572000" y="1975449"/>
            <a:ext cx="3816350" cy="4117376"/>
          </a:xfrm>
          <a:prstGeom prst="roundRect">
            <a:avLst>
              <a:gd name="adj" fmla="val 5144"/>
            </a:avLst>
          </a:prstGeom>
        </p:spPr>
      </p:pic>
    </p:spTree>
    <p:extLst>
      <p:ext uri="{BB962C8B-B14F-4D97-AF65-F5344CB8AC3E}">
        <p14:creationId xmlns:p14="http://schemas.microsoft.com/office/powerpoint/2010/main" val="172849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650" y="1474848"/>
            <a:ext cx="7632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try to remember not to talk to strangers.</a:t>
            </a:r>
          </a:p>
          <a:p>
            <a:endParaRPr lang="en-GB" dirty="0"/>
          </a:p>
          <a:p>
            <a:r>
              <a:rPr lang="en-GB" dirty="0"/>
              <a:t>When we go out, I will listen to my teacher.</a:t>
            </a:r>
          </a:p>
          <a:p>
            <a:endParaRPr lang="en-GB" dirty="0"/>
          </a:p>
          <a:p>
            <a:r>
              <a:rPr lang="en-GB" dirty="0"/>
              <a:t>I will stay with my class.</a:t>
            </a:r>
          </a:p>
          <a:p>
            <a:endParaRPr lang="en-GB" dirty="0"/>
          </a:p>
          <a:p>
            <a:r>
              <a:rPr lang="en-GB" dirty="0"/>
              <a:t>My teacher will help me with this.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14868" y="1473201"/>
            <a:ext cx="1573482" cy="1573482"/>
            <a:chOff x="6814868" y="1473201"/>
            <a:chExt cx="1573482" cy="1573482"/>
          </a:xfrm>
        </p:grpSpPr>
        <p:sp>
          <p:nvSpPr>
            <p:cNvPr id="6" name="Oval 5"/>
            <p:cNvSpPr/>
            <p:nvPr/>
          </p:nvSpPr>
          <p:spPr>
            <a:xfrm>
              <a:off x="6814868" y="1473201"/>
              <a:ext cx="1573482" cy="157348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5AC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542" y="1613875"/>
              <a:ext cx="1292134" cy="129213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Strangers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4652" y="2558756"/>
            <a:ext cx="3543698" cy="35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475</TotalTime>
  <Words>250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Twinkl</vt:lpstr>
      <vt:lpstr>Calibri</vt:lpstr>
      <vt:lpstr>Arial</vt:lpstr>
      <vt:lpstr>Office Theme</vt:lpstr>
      <vt:lpstr>PowerPoint Presentation</vt:lpstr>
      <vt:lpstr>Strangers</vt:lpstr>
      <vt:lpstr>What Should I Do?</vt:lpstr>
      <vt:lpstr>Well Done! Great Choice! </vt:lpstr>
      <vt:lpstr>Hmmm... Let’s Think About What Happens If We Talk to Strangers</vt:lpstr>
      <vt:lpstr>Strangers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Mrs Hall</cp:lastModifiedBy>
  <cp:revision>187</cp:revision>
  <dcterms:created xsi:type="dcterms:W3CDTF">2019-04-01T09:00:49Z</dcterms:created>
  <dcterms:modified xsi:type="dcterms:W3CDTF">2021-07-12T12:12:44Z</dcterms:modified>
</cp:coreProperties>
</file>