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70" r:id="rId10"/>
    <p:sldId id="269" r:id="rId11"/>
    <p:sldId id="264" r:id="rId12"/>
    <p:sldId id="265" r:id="rId13"/>
    <p:sldId id="266" r:id="rId14"/>
    <p:sldId id="257" r:id="rId15"/>
    <p:sldId id="26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DE65-6F1E-42DA-8582-5D1936CFC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65B7A-6A86-462A-A75E-E2AE1D4B0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74373-B27A-4400-839B-71926BF5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7EA2-A57A-4048-9EAE-D9D4FF7A74B5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0187E-2AEF-4B79-A3FB-51806459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3516A-CFB8-4410-ABA5-31C1EEDF3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6CA-CCE6-49B8-B606-29488F9E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8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679AE-E6A7-4072-AAAD-60310540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F9675-3552-47B9-BF3E-C25F23967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413B3-F275-4A14-946F-F8F458A46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7EA2-A57A-4048-9EAE-D9D4FF7A74B5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157D5-4341-4AD0-9AA6-7EA6C631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ED7A1-5CDF-420E-A795-56BBB0AB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6CA-CCE6-49B8-B606-29488F9E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23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DCA9AF-9DE0-4177-8FFC-4188F55542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095D8-A44F-4E83-B3D5-9F97F472B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D4F73-19B9-4F73-9C7E-EE40F732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7EA2-A57A-4048-9EAE-D9D4FF7A74B5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3DFD5-FF49-4C0A-934A-E6C47F0C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9C914-CDB8-4E61-87FE-177EC172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6CA-CCE6-49B8-B606-29488F9E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61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9716-ECAA-4A86-8DB9-C2EF6329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40AC8-AB65-4F73-9FF4-FA084AA5C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A8C71-4A9C-4465-9728-946A8F82C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7EA2-A57A-4048-9EAE-D9D4FF7A74B5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FC63D-2A25-4987-9D62-98AC17172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9317E-DE8F-4B8E-B3FE-E87E5221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6CA-CCE6-49B8-B606-29488F9E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89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CDE9-1B3C-463D-B5B8-82AF4606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57ECA-E4E2-4CBF-9E56-345E3712C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C1BE2-EBFD-4B1B-ADE7-EA3E74033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7EA2-A57A-4048-9EAE-D9D4FF7A74B5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2B2D5-A040-4F84-9EE2-78759951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54B32-9590-4A6D-B09F-F4B1F86F2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6CA-CCE6-49B8-B606-29488F9E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67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31B6A-336D-4B9C-BD59-AE46B9E22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84B64-547E-4406-9138-AD348DA7F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E31EC-BD91-47DF-9CE6-B8171945C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29F5A-D37A-4D79-BB8C-04FCDBDC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7EA2-A57A-4048-9EAE-D9D4FF7A74B5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AB64D-3CD2-45B7-BF9E-CBCBEFB2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31F23-6DE7-4345-8718-D26380B7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6CA-CCE6-49B8-B606-29488F9E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6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F2E68-C0A4-463B-8C44-649F062D6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FF6F-1871-4472-8DED-3AFB29337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91310-83BB-4521-91DE-55EAEFD8E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BEC2E-C83D-42A9-9868-5AE5AA735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FAB221-9D1C-4DE6-8262-B5AF6B56D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7F0BB-1289-42EA-9576-D72745DC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7EA2-A57A-4048-9EAE-D9D4FF7A74B5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BF78BB-24E5-4216-9745-DD2FA8DD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4ABB11-ED49-4174-A69B-6A1A2885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6CA-CCE6-49B8-B606-29488F9E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0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BDB91-1F49-45D8-97AA-596488D1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7FE92D-6DC5-424E-969A-ABFFBB2D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7EA2-A57A-4048-9EAE-D9D4FF7A74B5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9111F-7CA7-4ACE-A1CA-9A774D237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569D8-137F-43EF-B45D-E945BCA0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6CA-CCE6-49B8-B606-29488F9E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79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0DFCA7-D15A-4E21-9864-AFFFB0FBD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7EA2-A57A-4048-9EAE-D9D4FF7A74B5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B2419-7560-4B88-8DB8-94A669EB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DC299-E0A8-41AF-90D6-217C9E76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6CA-CCE6-49B8-B606-29488F9E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18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5C495-C32E-43BF-AF4B-CA397585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C52BD-BB76-426B-906C-4D1E7404E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D2D04-13F7-4222-AA33-06990E0A6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D06BE-00A2-43CD-A813-AE90977D4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7EA2-A57A-4048-9EAE-D9D4FF7A74B5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0D2FA-F15E-4FBA-825D-FE9EF6A0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B6B66-E637-466C-B56C-12FF487F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6CA-CCE6-49B8-B606-29488F9E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4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3469-4566-4CF3-B204-30E6D3831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04B9D-8701-4EDB-9022-180832FF3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874FB-D600-400D-B667-3B726FD6F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7781F-13DC-4F7F-ADCF-7ED201A3D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7EA2-A57A-4048-9EAE-D9D4FF7A74B5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17873-A98C-4EE0-93E4-99856F50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9F125-BE68-454F-9593-46409EB9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6CA-CCE6-49B8-B606-29488F9E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7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BEF014-E0A6-4453-A93F-C488277CF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1ACBE-30B7-4CB4-BD0D-A07A8A9B0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147FA-E183-40C0-8EAB-C4989A851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67EA2-A57A-4048-9EAE-D9D4FF7A74B5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E1D7F-3A7C-499C-BA48-B9A524F06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B0E47-A0C6-49CF-BF36-29FEE65D8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396CA-CCE6-49B8-B606-29488F9E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0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howhilltrust.org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owhilltrust.org.uk/accommodatio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3C8209-3813-4551-A618-BE5B43339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7419"/>
            <a:ext cx="9045677" cy="3077344"/>
          </a:xfrm>
        </p:spPr>
        <p:txBody>
          <a:bodyPr>
            <a:normAutofit fontScale="90000"/>
          </a:bodyPr>
          <a:lstStyle/>
          <a:p>
            <a:r>
              <a:rPr lang="en-GB" b="0" i="0" u="none" strike="noStrike" dirty="0">
                <a:solidFill>
                  <a:srgbClr val="0B185B"/>
                </a:solidFill>
                <a:effectLst/>
                <a:latin typeface="EB Garamond" panose="00000500000000000000" pitchFamily="2" charset="0"/>
                <a:hlinkClick r:id="rId2"/>
              </a:rPr>
              <a:t>How Hill Trust</a:t>
            </a:r>
            <a:br>
              <a:rPr lang="en-GB" b="0" i="0" dirty="0">
                <a:solidFill>
                  <a:srgbClr val="0B185B"/>
                </a:solidFill>
                <a:effectLst/>
                <a:latin typeface="EB Garamond" panose="00000500000000000000" pitchFamily="2" charset="0"/>
              </a:rPr>
            </a:br>
            <a:r>
              <a:rPr lang="en-GB" b="0" i="0" dirty="0">
                <a:solidFill>
                  <a:srgbClr val="0B185B"/>
                </a:solidFill>
                <a:effectLst/>
                <a:latin typeface="Open Sans" panose="020B0606030504020204" pitchFamily="34" charset="0"/>
              </a:rPr>
              <a:t>The Environmental Study Centre for the Norfolk Broads</a:t>
            </a:r>
            <a:br>
              <a:rPr lang="en-GB" b="0" i="0" dirty="0">
                <a:solidFill>
                  <a:srgbClr val="0B185B"/>
                </a:solidFill>
                <a:effectLst/>
                <a:latin typeface="Open Sans" panose="020B0606030504020204" pitchFamily="34" charset="0"/>
              </a:rPr>
            </a:b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461110-86F5-48B1-B998-EA32ECF00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048000"/>
            <a:ext cx="10858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6CCF0C9-F239-46F1-B9D7-7AE0BAD28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50561"/>
            <a:ext cx="12257103" cy="11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81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61C7-BE8F-45B3-8893-EC7BEE860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97088-8A75-4C5A-891F-8BA7D1CED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643" y="365125"/>
            <a:ext cx="9220518" cy="526371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2A3C2B4-1CAD-4112-9239-CADD63DBE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50561"/>
            <a:ext cx="12257103" cy="11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32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F969D-0022-4ABA-9301-C0675D826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rooms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6299E-98B2-4879-9476-5B6B6076A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13 bedrooms arranged over two floors. All are warm and clean, with </a:t>
            </a:r>
            <a:r>
              <a:rPr lang="en-GB" dirty="0" err="1"/>
              <a:t>en</a:t>
            </a:r>
            <a:r>
              <a:rPr lang="en-GB" dirty="0"/>
              <a:t>-suite bathrooms. Many rooms are dormitory style with several beds, but there are no bunk beds. </a:t>
            </a:r>
          </a:p>
          <a:p>
            <a:r>
              <a:rPr lang="en-GB" dirty="0"/>
              <a:t>Children will choose up to 3 children to share a room with.</a:t>
            </a:r>
          </a:p>
          <a:p>
            <a:r>
              <a:rPr lang="en-GB" dirty="0"/>
              <a:t>Boys and girls separate.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23CD89E-A6A0-4622-9C4A-34A78D2A6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50561"/>
            <a:ext cx="12257103" cy="11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943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D1B47-F659-40B4-B708-2384F171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in the evening?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A16A-9EF4-4F3F-BF32-31567F004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Teachers are provided with optional worksheets to complement the day’s activities; materials for weaving; and sports equipment. Footage from the camera traps can be viewed on the communal TV and DVD player. Some schools choose to hold a talent contest, evening walk or disco.</a:t>
            </a:r>
          </a:p>
          <a:p>
            <a:r>
              <a:rPr lang="en-GB" dirty="0"/>
              <a:t>Teachers will be available all night if needed to comfort children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1D434F-6DD3-4C88-B6D8-75E29573A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50561"/>
            <a:ext cx="12257103" cy="11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436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3451-57F9-4C9D-B637-F402D862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247649"/>
            <a:ext cx="10439400" cy="1938338"/>
          </a:xfrm>
        </p:spPr>
        <p:txBody>
          <a:bodyPr/>
          <a:lstStyle/>
          <a:p>
            <a:r>
              <a:rPr lang="en-GB" dirty="0"/>
              <a:t>What to take? Suggested kit list for school residential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08236-4518-4051-91ED-83A0693C5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323975"/>
            <a:ext cx="10706100" cy="485298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Sleeping bag, single sheet, pillow</a:t>
            </a:r>
          </a:p>
          <a:p>
            <a:r>
              <a:rPr lang="en-GB" dirty="0"/>
              <a:t>Towels and toiletries </a:t>
            </a:r>
          </a:p>
          <a:p>
            <a:r>
              <a:rPr lang="en-GB" dirty="0"/>
              <a:t> Wellingtons, Slippers or indoor shoes Outdoor shoes/boots </a:t>
            </a:r>
          </a:p>
          <a:p>
            <a:r>
              <a:rPr lang="en-GB" dirty="0"/>
              <a:t>Waterproofs, coats and trousers - How Hill does have many spare trousers and coats</a:t>
            </a:r>
          </a:p>
          <a:p>
            <a:r>
              <a:rPr lang="en-GB" dirty="0"/>
              <a:t> Plenty of socks, in particular thick socks for wearing with wellingtons </a:t>
            </a:r>
          </a:p>
          <a:p>
            <a:r>
              <a:rPr lang="en-GB" dirty="0"/>
              <a:t>Sun cream, insect repellent and hat (summer) Gloves, scarf and hat (winter) </a:t>
            </a:r>
          </a:p>
          <a:p>
            <a:r>
              <a:rPr lang="en-GB" dirty="0"/>
              <a:t>Warm clothes - plenty of layers At least two pairs of old trousers </a:t>
            </a:r>
          </a:p>
          <a:p>
            <a:r>
              <a:rPr lang="en-GB" dirty="0"/>
              <a:t>Spending money - How Hill has a small shop selling souvenirs </a:t>
            </a:r>
          </a:p>
          <a:p>
            <a:r>
              <a:rPr lang="en-GB" dirty="0"/>
              <a:t>A cuddly toy to sleep with! </a:t>
            </a:r>
          </a:p>
          <a:p>
            <a:r>
              <a:rPr lang="en-GB" dirty="0"/>
              <a:t>PLEASE SEND CHILDREN WITH CLOTHES THAT CAN GET DIRTY AND MUDDY</a:t>
            </a:r>
          </a:p>
          <a:p>
            <a:r>
              <a:rPr lang="en-GB" dirty="0"/>
              <a:t>No electronics, food or drink or other personal items which could be lost or damaged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F6C9953-B02D-4F1B-8150-B80B1195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8211"/>
            <a:ext cx="12257103" cy="11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82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08110-9A30-49A5-89FB-0BEBC4D7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8B1F0-D524-44B7-BCAA-078761EC8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https://youtu.be/KbJzHhsIxwQ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55AA0A2-6A05-48A7-A1A4-B03DCA1CB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50561"/>
            <a:ext cx="12257103" cy="11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36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08110-9A30-49A5-89FB-0BEBC4D7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55AA0A2-6A05-48A7-A1A4-B03DCA1CB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50561"/>
            <a:ext cx="12257103" cy="11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718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1BF8C-DE29-430F-8D38-EFA884EAF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50561"/>
            <a:ext cx="12257103" cy="11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Hill Trust - The Environmental Study Centre for the Norfolk Broads">
            <a:extLst>
              <a:ext uri="{FF2B5EF4-FFF2-40B4-BE49-F238E27FC236}">
                <a16:creationId xmlns:a16="http://schemas.microsoft.com/office/drawing/2014/main" id="{1C8C9471-BA44-4D98-B21D-C330BCD3C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33350"/>
            <a:ext cx="1552575" cy="125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Family School Where Everyone Matters">
            <a:extLst>
              <a:ext uri="{FF2B5EF4-FFF2-40B4-BE49-F238E27FC236}">
                <a16:creationId xmlns:a16="http://schemas.microsoft.com/office/drawing/2014/main" id="{2D562C9D-A481-4CED-941E-9E53DD302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275" y="133350"/>
            <a:ext cx="1458699" cy="125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48E478-E80D-43F0-99B5-D742FBF5DB2A}"/>
              </a:ext>
            </a:extLst>
          </p:cNvPr>
          <p:cNvSpPr txBox="1"/>
          <p:nvPr/>
        </p:nvSpPr>
        <p:spPr>
          <a:xfrm>
            <a:off x="2038347" y="304800"/>
            <a:ext cx="7976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cript MT Bold" panose="020B0604020202020204" pitchFamily="66" charset="0"/>
              </a:rPr>
              <a:t>Ingoldisthorpe C of E Primary School</a:t>
            </a:r>
          </a:p>
          <a:p>
            <a:endParaRPr lang="en-GB" sz="4000" dirty="0">
              <a:latin typeface="Script MT Bold" panose="020B0604020202020204" pitchFamily="66" charset="0"/>
            </a:endParaRPr>
          </a:p>
          <a:p>
            <a:pPr algn="ctr"/>
            <a:endParaRPr lang="en-GB" sz="4000" dirty="0">
              <a:latin typeface="Script MT Bold" panose="020B06040202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E752BD-CFF4-4412-BA64-A86B038B7682}"/>
              </a:ext>
            </a:extLst>
          </p:cNvPr>
          <p:cNvSpPr txBox="1"/>
          <p:nvPr/>
        </p:nvSpPr>
        <p:spPr>
          <a:xfrm>
            <a:off x="2154686" y="1387831"/>
            <a:ext cx="77438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cript MT Bold" panose="020B0604020202020204" pitchFamily="66" charset="0"/>
              </a:rPr>
              <a:t>How Hill Residential Trip 7</a:t>
            </a:r>
            <a:r>
              <a:rPr lang="en-GB" sz="4000" baseline="30000" dirty="0">
                <a:latin typeface="Script MT Bold" panose="020B0604020202020204" pitchFamily="66" charset="0"/>
              </a:rPr>
              <a:t>th</a:t>
            </a:r>
            <a:r>
              <a:rPr lang="en-GB" sz="4000" dirty="0">
                <a:latin typeface="Script MT Bold" panose="020B0604020202020204" pitchFamily="66" charset="0"/>
              </a:rPr>
              <a:t>-9</a:t>
            </a:r>
            <a:r>
              <a:rPr lang="en-GB" sz="4000" baseline="30000" dirty="0">
                <a:latin typeface="Script MT Bold" panose="020B0604020202020204" pitchFamily="66" charset="0"/>
              </a:rPr>
              <a:t>th</a:t>
            </a:r>
            <a:r>
              <a:rPr lang="en-GB" sz="4000" dirty="0">
                <a:latin typeface="Script MT Bold" panose="020B0604020202020204" pitchFamily="66" charset="0"/>
              </a:rPr>
              <a:t> February 2024</a:t>
            </a:r>
          </a:p>
          <a:p>
            <a:endParaRPr lang="en-GB" sz="4000" dirty="0">
              <a:latin typeface="Script MT Bold" panose="020B0604020202020204" pitchFamily="66" charset="0"/>
            </a:endParaRPr>
          </a:p>
          <a:p>
            <a:pPr algn="ctr"/>
            <a:r>
              <a:rPr lang="en-GB" sz="4000" dirty="0">
                <a:latin typeface="Script MT Bold" panose="020B0604020202020204" pitchFamily="66" charset="0"/>
              </a:rPr>
              <a:t>________________________</a:t>
            </a:r>
          </a:p>
          <a:p>
            <a:pPr algn="ctr"/>
            <a:endParaRPr lang="en-GB" sz="4000" dirty="0">
              <a:latin typeface="Script MT Bold" panose="020B0604020202020204" pitchFamily="66" charset="0"/>
            </a:endParaRPr>
          </a:p>
          <a:p>
            <a:pPr algn="ctr"/>
            <a:r>
              <a:rPr lang="en-GB" sz="4000" dirty="0">
                <a:latin typeface="Script MT Bold" panose="020B0604020202020204" pitchFamily="66" charset="0"/>
              </a:rPr>
              <a:t>Maple Class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16A7B5-2227-4C30-8165-8E18765DD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8066" y="4711951"/>
            <a:ext cx="3189288" cy="692431"/>
          </a:xfrm>
          <a:prstGeom prst="rect">
            <a:avLst/>
          </a:prstGeom>
        </p:spPr>
      </p:pic>
      <p:pic>
        <p:nvPicPr>
          <p:cNvPr id="1042" name="Picture 18" descr="Stamshaw Junior School - Accelerated Reader">
            <a:extLst>
              <a:ext uri="{FF2B5EF4-FFF2-40B4-BE49-F238E27FC236}">
                <a16:creationId xmlns:a16="http://schemas.microsoft.com/office/drawing/2014/main" id="{962F6D4F-637B-4660-86E1-7F7B4CF1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62" y="3326822"/>
            <a:ext cx="736349" cy="69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Stamshaw Junior School - Accelerated Reader">
            <a:extLst>
              <a:ext uri="{FF2B5EF4-FFF2-40B4-BE49-F238E27FC236}">
                <a16:creationId xmlns:a16="http://schemas.microsoft.com/office/drawing/2014/main" id="{92CD30A7-2FE0-4D84-BA7F-923B810D4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86" y="3326823"/>
            <a:ext cx="736349" cy="69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ro Kits">
            <a:extLst>
              <a:ext uri="{FF2B5EF4-FFF2-40B4-BE49-F238E27FC236}">
                <a16:creationId xmlns:a16="http://schemas.microsoft.com/office/drawing/2014/main" id="{1FB2734C-DFD2-429C-9525-113B8C5F0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6" y="4803911"/>
            <a:ext cx="3347402" cy="58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2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01A2-5CD9-4838-A46A-870D8E975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0329"/>
            <a:ext cx="10515600" cy="4147346"/>
          </a:xfrm>
        </p:spPr>
        <p:txBody>
          <a:bodyPr/>
          <a:lstStyle/>
          <a:p>
            <a:r>
              <a:rPr lang="en-GB" dirty="0"/>
              <a:t>When is it?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Wednesday 7</a:t>
            </a:r>
            <a:r>
              <a:rPr lang="en-GB" baseline="30000" dirty="0"/>
              <a:t>th</a:t>
            </a:r>
            <a:r>
              <a:rPr lang="en-GB" dirty="0"/>
              <a:t> February – Friday 9</a:t>
            </a:r>
            <a:r>
              <a:rPr lang="en-GB" baseline="30000" dirty="0"/>
              <a:t>th</a:t>
            </a:r>
            <a:r>
              <a:rPr lang="en-GB" dirty="0"/>
              <a:t> February 2024</a:t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603983-1AC9-4252-9AF8-649510DC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50561"/>
            <a:ext cx="12257103" cy="11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0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01A2-5CD9-4838-A46A-870D8E975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54"/>
            <a:ext cx="10515600" cy="1325563"/>
          </a:xfrm>
        </p:spPr>
        <p:txBody>
          <a:bodyPr/>
          <a:lstStyle/>
          <a:p>
            <a:r>
              <a:rPr lang="en-GB" dirty="0"/>
              <a:t>Where is it?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603983-1AC9-4252-9AF8-649510DC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50561"/>
            <a:ext cx="12257103" cy="11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5FFA80-D5D8-4989-8C75-98C896964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110" y="1891513"/>
            <a:ext cx="9834880" cy="4221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CCB93E-C35C-4230-B74A-37B74814C1A7}"/>
              </a:ext>
            </a:extLst>
          </p:cNvPr>
          <p:cNvSpPr txBox="1"/>
          <p:nvPr/>
        </p:nvSpPr>
        <p:spPr>
          <a:xfrm>
            <a:off x="838200" y="1245182"/>
            <a:ext cx="6126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How Hill Trust,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Ludham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Great Yarmouth, NR29 5PG		1hr20mins drive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80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5EFD-9CC6-48EF-AAB5-0A219800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Hill Education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B07CA-9279-490A-8B90-12DE833F0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How Hill has been awarded the ‘Learning Outside the Classroom’ quality badge – which combines learning and safety into an accreditation scheme, making it easier for staff to take students on educational visits.</a:t>
            </a:r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All our activities are linked to the national curriculum</a:t>
            </a:r>
            <a:r>
              <a:rPr lang="en-GB" dirty="0">
                <a:solidFill>
                  <a:srgbClr val="333333"/>
                </a:solidFill>
                <a:latin typeface="Open Sans" panose="020B0606030504020204" pitchFamily="34" charset="0"/>
              </a:rPr>
              <a:t> – science, English, OAA/PE, PSHE, History, Geography, Art &amp; DT</a:t>
            </a:r>
            <a:endParaRPr lang="en-GB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AD05468-7409-4ECF-8E1D-95AFEF457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50561"/>
            <a:ext cx="12257103" cy="11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2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070BB-0BC3-47E4-8DF1-17A2A561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they offer?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43F46-41FB-43F6-B723-87CDB8CD5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All activities take place on site. During your stay you would have exclusive use of our </a:t>
            </a:r>
            <a:r>
              <a:rPr lang="en-GB" b="0" i="0" u="sng" dirty="0">
                <a:solidFill>
                  <a:srgbClr val="0B185B"/>
                </a:solidFill>
                <a:effectLst/>
                <a:latin typeface="Open Sans" panose="020B0606030504020204" pitchFamily="34" charset="0"/>
                <a:hlinkClick r:id="rId2"/>
              </a:rPr>
              <a:t>beautiful house and all our excellent facilities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Our kitchen team will provide delicious homemade meals for you and will do their best to accommodate all dietary requirements.</a:t>
            </a:r>
          </a:p>
          <a:p>
            <a:r>
              <a:rPr lang="en-GB" dirty="0"/>
              <a:t>Great benefit to children’s wellbeing; it can boost confidence, build resilience.</a:t>
            </a:r>
            <a:endParaRPr lang="en-GB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Whole building to ourselves.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57AB0C-3896-4A53-B3E4-763EDF14C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50561"/>
            <a:ext cx="12257103" cy="11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07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67FA22-EC12-4E4F-AF9D-A50D3C594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567" y="0"/>
            <a:ext cx="5457825" cy="3286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D4C446-3506-4A07-8B07-AE1382C6E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7910">
            <a:off x="1717647" y="3311831"/>
            <a:ext cx="5400675" cy="3267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E476FC-B593-47A4-BEF2-9AB27158A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67402">
            <a:off x="-168593" y="119698"/>
            <a:ext cx="5343525" cy="3248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6E5A2D-0597-4B26-BF7F-5ECA239E6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85776">
            <a:off x="6675636" y="3133915"/>
            <a:ext cx="54578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5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5B2CAB-8CC7-421F-9022-24307215C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9454">
            <a:off x="207474" y="3184250"/>
            <a:ext cx="5419725" cy="3305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6C9594-1AC0-4007-B4ED-404B6C84E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9260">
            <a:off x="6824662" y="376237"/>
            <a:ext cx="5438775" cy="3286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F24100-4CED-4B3E-A142-240EFF8C8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92" y="132080"/>
            <a:ext cx="5400675" cy="3228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64B35F-5060-47CC-8FC4-4CF563C93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042" y="3655377"/>
            <a:ext cx="54768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2BB3F0-AF7D-48CD-B3D8-7B65930FE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7083">
            <a:off x="33337" y="223838"/>
            <a:ext cx="5476875" cy="3362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252A7-4A10-42D6-9BCE-FEC91372A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212" y="3609975"/>
            <a:ext cx="5457825" cy="3248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060CB3-7E9F-427E-B092-1A80138B7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2857">
            <a:off x="6341921" y="427374"/>
            <a:ext cx="54387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0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FB6DB-A7D7-4CA2-BDCE-DCA5823A7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4155"/>
            <a:ext cx="10515600" cy="1325563"/>
          </a:xfrm>
        </p:spPr>
        <p:txBody>
          <a:bodyPr/>
          <a:lstStyle/>
          <a:p>
            <a:r>
              <a:rPr lang="en-GB" dirty="0"/>
              <a:t>Timetable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31C78-C86C-4410-9371-909930AFB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064A65-A506-4C5F-A114-23D5BD6C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037"/>
            <a:ext cx="12192000" cy="590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4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475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EB Garamond</vt:lpstr>
      <vt:lpstr>Open Sans</vt:lpstr>
      <vt:lpstr>Script MT Bold</vt:lpstr>
      <vt:lpstr>Office Theme</vt:lpstr>
      <vt:lpstr>How Hill Trust The Environmental Study Centre for the Norfolk Broads </vt:lpstr>
      <vt:lpstr>When is it?  Wednesday 7th February – Friday 9th February 2024 </vt:lpstr>
      <vt:lpstr>Where is it?</vt:lpstr>
      <vt:lpstr>How Hill Education </vt:lpstr>
      <vt:lpstr>What do they offer?</vt:lpstr>
      <vt:lpstr>PowerPoint Presentation</vt:lpstr>
      <vt:lpstr>PowerPoint Presentation</vt:lpstr>
      <vt:lpstr>PowerPoint Presentation</vt:lpstr>
      <vt:lpstr>Timetable Sample</vt:lpstr>
      <vt:lpstr>Food</vt:lpstr>
      <vt:lpstr>What are the rooms like? </vt:lpstr>
      <vt:lpstr>What happens in the evening? </vt:lpstr>
      <vt:lpstr>What to take? Suggested kit list for school residential visit</vt:lpstr>
      <vt:lpstr>Video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Hill Trust The Environmental Study Centre for the Norfolk Broads</dc:title>
  <dc:creator>Tosh Gachowicz</dc:creator>
  <cp:lastModifiedBy>Tosh Gachowicz</cp:lastModifiedBy>
  <cp:revision>29</cp:revision>
  <dcterms:created xsi:type="dcterms:W3CDTF">2022-02-03T19:44:43Z</dcterms:created>
  <dcterms:modified xsi:type="dcterms:W3CDTF">2024-01-02T16:38:47Z</dcterms:modified>
</cp:coreProperties>
</file>